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Open Sans" panose="020B0606030504020204" pitchFamily="34" charset="0"/>
      <p:regular r:id="rId12"/>
    </p:embeddedFont>
  </p:embeddedFontLst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430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6BDB2-D7FE-D582-4D59-CC31902721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B4B69B-746D-8158-D9BE-D77720CB3C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GB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3ABB9-6B30-D85E-6492-C738DD83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4FC35-403F-2B04-64DE-A7AC91100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1292C-8D01-572A-2872-D5174CC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4763077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6DD8-A9E1-10E2-21E7-4C07D6F6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C9AA87-6F2E-8194-9769-27D3A7BDA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0577C-71FB-9BC7-C05B-20A568525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2BE34-A041-62C1-B313-EF83EFDB5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91833-6ACE-F082-9529-0030FDF58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181998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117B69-042B-30A7-A91F-20AC54CEFB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799D8A-DEE6-B0AF-5180-69DA9EE22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7D859F-E44D-3B3E-C1E2-6E0A42115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A5D7A-F702-06B8-89FF-41BF20740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96D3F-B99D-BBEE-727D-6C4E95098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4528991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23551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0499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16761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93326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56157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86284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16614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645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3D07A-CE9E-6480-8423-E7B21ABA0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20E72-3004-C14F-0FFD-91A11FF0D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D5530-D5AA-F404-27ED-E177074C6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7EEA1-35D1-8419-977C-DC75BBB53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9AE00-EDF1-9F51-1B5A-EAE66679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454981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B592A-D3E6-C431-78BE-FADB0EF3A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41D5E-6198-6697-6103-93F37FEEA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4AA4DC-C292-A65F-A133-D11E389A5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AAA7E-003B-BB3B-C5C4-2927AE7F1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48D1F-B3DA-C8AF-FFAA-D05AD9F7F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1805802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C003B-06A5-485E-1DF7-4EEE2203D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5E4E1-B91A-4F8C-987B-65D979B431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A2C9B-0390-0522-ED75-1FFB0B95C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5FE0C-DF93-1A45-2AA2-AEA4D303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8D6AE0-6FD6-F08C-33E9-AF7F0D737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AA098-42EC-47AA-6795-D99160A08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3498503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35415-9CB5-5841-667D-905CE5795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188BB0-5835-E646-FEED-8A1238B06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577466-59E6-D303-E987-235C332074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D977E2-0D60-0245-AB1E-4DB87F921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79B544-8C4D-ACA3-D44A-B2617F6D26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DA314-6E16-069E-35C6-17F785F25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645B4-23A0-372D-9E70-2AEEF5EA0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3AB13-B1E1-D151-E4EF-8E07BFDC0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0416578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E6F65-766D-9E9F-FE49-D3588519B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4FB919-692B-AD20-9817-9F72284E6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83F0-CF77-AC6E-8EF8-436043F7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3EB52-FB2F-64C8-9DFD-B17A8A76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1724933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EAF36F-9750-446D-C8B8-82C30923B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FCB999-22F8-5428-7CA2-5EBD2FB5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41E65D-2C47-E847-ED46-5BFA4D52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8017849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AF8FE-F880-3524-0A30-1385EC498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96A35-C6AC-7E5B-8B17-44BCEF0FF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211AB-5427-CAD7-36E5-4D80A322FE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62B541-CE5D-B8BD-3438-73BAF03ED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292C3-356B-DEBD-56C3-02433336B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8E48A-4D2E-DD96-D1A1-5D67EF7C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5026925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89790-33B0-224A-A317-1198A83A3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31D12C-472C-342F-E2A2-C78A0A6FA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7C2C32-723F-E98A-7C30-D98CC791DF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1E538-295B-15B2-79A5-417CC435E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B88084-BC7F-1FDB-E491-4FB78D65F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3A6F1-F2B9-5DF6-58DA-9379B4F37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6012799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22043D-19F6-DEA3-4175-9D09D8BF8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C222FE-2E04-90AD-69F3-D9269F3F5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B5EA7-3603-611C-F428-48A164FF87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EC5D81-1FC5-4EF7-A437-2B48ADA52F61}" type="datetimeFigureOut">
              <a:rPr lang="LID4096" smtClean="0"/>
              <a:t>06/09/2025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89AF7-19E5-6E8E-935E-DC878A0ED1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B6993-139C-599D-017E-1C8A1212C4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5C63A3-2347-44A9-931B-23C1B0B154BC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75454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04941" y="2110383"/>
            <a:ext cx="11416795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 rtl="1">
              <a:lnSpc>
                <a:spcPts val="5550"/>
              </a:lnSpc>
              <a:buNone/>
            </a:pPr>
            <a:r>
              <a:rPr lang="he-IL" sz="4450" b="1" dirty="0">
                <a:solidFill>
                  <a:schemeClr val="bg1"/>
                </a:solidFill>
                <a:latin typeface="Playfair Display Bold" pitchFamily="34" charset="0"/>
                <a:ea typeface="Playfair Display Bold" pitchFamily="34" charset="-122"/>
              </a:rPr>
              <a:t>נגן </a:t>
            </a:r>
            <a:r>
              <a:rPr lang="en-US" sz="4450" b="1" dirty="0">
                <a:solidFill>
                  <a:schemeClr val="bg1"/>
                </a:solidFill>
                <a:latin typeface="Playfair Display Bold" pitchFamily="34" charset="0"/>
                <a:ea typeface="Playfair Display Bold" pitchFamily="34" charset="-122"/>
              </a:rPr>
              <a:t>WAV</a:t>
            </a:r>
            <a:r>
              <a:rPr lang="he-IL" sz="4450" b="1" dirty="0">
                <a:solidFill>
                  <a:schemeClr val="bg1"/>
                </a:solidFill>
                <a:latin typeface="Playfair Display Bold" pitchFamily="34" charset="0"/>
                <a:ea typeface="Playfair Display Bold" pitchFamily="34" charset="-122"/>
              </a:rPr>
              <a:t> עם קומפרסור דינמי </a:t>
            </a:r>
            <a:endParaRPr lang="en-US" sz="44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4081001" y="5981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he-IL" sz="1750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שם המגיש: </a:t>
            </a:r>
            <a:r>
              <a:rPr lang="en-US" sz="1750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עדן</a:t>
            </a:r>
            <a:r>
              <a:rPr lang="en-US" sz="1750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ירוחם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4081001" y="63440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קורס</a:t>
            </a:r>
            <a:r>
              <a:rPr lang="he-IL" sz="1750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: </a:t>
            </a:r>
            <a:r>
              <a:rPr lang="en-US" sz="1750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Matlab</a:t>
            </a:r>
            <a:r>
              <a:rPr lang="he-IL" sz="1750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</a:t>
            </a:r>
            <a:endParaRPr lang="en-US" sz="1750" dirty="0">
              <a:solidFill>
                <a:schemeClr val="bg1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המרצה</a:t>
            </a:r>
            <a:r>
              <a:rPr lang="he-IL" sz="1750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: ד'ר אינה גפן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302790" y="71876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endParaRPr lang="he-IL" sz="17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תאריך</a:t>
            </a:r>
            <a:r>
              <a:rPr lang="en-US" sz="1750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יוני 2025</a:t>
            </a:r>
            <a:endParaRPr lang="en-US" sz="17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76912" y="1575554"/>
            <a:ext cx="61596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he-IL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</a:rPr>
              <a:t>דרישות הפרויקט ותוספות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379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טעינה והשמעת קובצי WAV.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801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השמעת אות שמע מקורי ודחוס.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223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ממשק גרפי עם שליטה מלאה.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645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הצגת אותות שמע בגרפים.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57003" y="4682609"/>
            <a:ext cx="29063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he-IL" sz="2200" dirty="0"/>
              <a:t>ממשק משתמש אינטואיטיבי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457003" y="5527357"/>
            <a:ext cx="2906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עיצוב מודרני ונקי לשליטה קלה.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864989" y="46826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he-IL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</a:rPr>
              <a:t>ניתוח אותות בזמן אמת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93790" y="5173028"/>
            <a:ext cx="2906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הצגה ויזואלית של האותות המקוריים והמעובדים.</a:t>
            </a:r>
            <a:endParaRPr lang="en-US" sz="1750" dirty="0"/>
          </a:p>
        </p:txBody>
      </p:sp>
      <p:pic>
        <p:nvPicPr>
          <p:cNvPr id="3076" name="Picture 4" descr="‪Sync. JOY DIVISION – MCT TOKYO‬‏">
            <a:extLst>
              <a:ext uri="{FF2B5EF4-FFF2-40B4-BE49-F238E27FC236}">
                <a16:creationId xmlns:a16="http://schemas.microsoft.com/office/drawing/2014/main" id="{77F64429-8307-50BB-E310-2E7655B5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3653" y="4521772"/>
            <a:ext cx="3331606" cy="2906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‪The Best Apps in the Windows 11 Store for 2025 | PCMag‬‏">
            <a:extLst>
              <a:ext uri="{FF2B5EF4-FFF2-40B4-BE49-F238E27FC236}">
                <a16:creationId xmlns:a16="http://schemas.microsoft.com/office/drawing/2014/main" id="{3063152D-2A6E-F8CE-2AE6-5A9FB3D35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6761" y="4727256"/>
            <a:ext cx="3331606" cy="27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‪Universal Audio's 1176 and LA-2A - primary colours of compression -‬‏">
            <a:extLst>
              <a:ext uri="{FF2B5EF4-FFF2-40B4-BE49-F238E27FC236}">
                <a16:creationId xmlns:a16="http://schemas.microsoft.com/office/drawing/2014/main" id="{174B0E6D-060F-1C68-D25D-9254DF1C4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486" y="563046"/>
            <a:ext cx="6114333" cy="368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42602" y="413742"/>
            <a:ext cx="3761303" cy="470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700"/>
              </a:lnSpc>
              <a:buNone/>
            </a:pPr>
            <a:r>
              <a:rPr lang="he-IL" sz="2950" dirty="0"/>
              <a:t> הבעיה והגישה לפיתרון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6494" y="1184672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850"/>
              </a:lnSpc>
              <a:buNone/>
            </a:pPr>
            <a:r>
              <a:rPr lang="en-US" sz="11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נדרש לבנות אפליקציה המשלבת עיבוד אודיו בזמן אמת עם ממשק משתמש גרפי ידידותי.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5251133" y="1744980"/>
            <a:ext cx="1880592" cy="235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850"/>
              </a:lnSpc>
              <a:buNone/>
            </a:pPr>
            <a:r>
              <a:rPr lang="he-IL" sz="1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</a:rPr>
              <a:t> הבעיה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526494" y="2130504"/>
            <a:ext cx="6605230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850"/>
              </a:lnSpc>
              <a:buNone/>
            </a:pPr>
            <a:r>
              <a:rPr lang="en-US" sz="11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שילוב עיבוד אודיו מורכב בזמן אמת עם ממשק משתמש נגיש.</a:t>
            </a:r>
            <a:endParaRPr lang="en-US" sz="11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75" y="2540438"/>
            <a:ext cx="6605230" cy="435807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2230933" y="1744980"/>
            <a:ext cx="1880592" cy="235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850"/>
              </a:lnSpc>
              <a:buNone/>
            </a:pPr>
            <a:r>
              <a:rPr lang="he-IL" sz="1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</a:rPr>
              <a:t> הגישה לפיתרון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506295" y="2130504"/>
            <a:ext cx="6605230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850"/>
              </a:lnSpc>
              <a:buNone/>
            </a:pPr>
            <a:r>
              <a:rPr lang="en-US" sz="11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נשתמש ב-MATLAB App Designer ל-GUI וניישם אלגוריתמי דחיסה יעילים.</a:t>
            </a:r>
            <a:endParaRPr lang="en-US" sz="11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295" y="2540437"/>
            <a:ext cx="6605230" cy="43580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66021" y="9969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he-IL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</a:rPr>
              <a:t> גישת הפיתרון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4451390" y="2107406"/>
            <a:ext cx="93852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הפתרון מבוסס על MATLAB App Designer ליישום גרפי, אלגוריתם דחיסה דינאמי, והצגת צורות גל בזמן אמת.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390" y="3088362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925622" y="3315176"/>
            <a:ext cx="30057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MATLAB App Designer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5925622" y="3805595"/>
            <a:ext cx="79109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פיתוח ממשק משתמש גרפי.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1390" y="4449247"/>
            <a:ext cx="1134070" cy="13608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925622" y="46760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2750"/>
              </a:lnSpc>
              <a:buNone/>
            </a:pPr>
            <a:r>
              <a:rPr lang="he-IL" sz="2200" dirty="0"/>
              <a:t> אלגוריתם דחיסה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5925622" y="5166479"/>
            <a:ext cx="79109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מימוש קומפרסיה דינמית.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1390" y="5810131"/>
            <a:ext cx="1134070" cy="13608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925622" y="60369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2750"/>
              </a:lnSpc>
              <a:buNone/>
            </a:pPr>
            <a:r>
              <a:rPr lang="he-IL" sz="2200" dirty="0"/>
              <a:t> הצגת צורת הגל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5925622" y="6527363"/>
            <a:ext cx="79109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ניטור ויזואלי בזמן אמת.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CB2035-42E6-B7FC-1B60-D45C1578B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486" y="0"/>
            <a:ext cx="14953371" cy="834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693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12808" y="959406"/>
            <a:ext cx="68374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he-IL" sz="4450" dirty="0"/>
              <a:t>קומפרסיה דינאמית: סף ויחס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992968"/>
            <a:ext cx="7556421" cy="2554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קומפרסיה דינאמית היא עיבוד אודיו שנועד להקטין את ההפרש בין הצלילים החזקים והשקטים באות הקול השימוש בה עוזר ליצור סיגנל יותר אחיד למנוע עיוות מסוג </a:t>
            </a: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distortion </a:t>
            </a: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כאשר הסיגנל חזק מידי ועוד</a:t>
            </a:r>
          </a:p>
          <a:p>
            <a:pPr marL="0" indent="0" algn="r" rtl="1">
              <a:lnSpc>
                <a:spcPts val="2850"/>
              </a:lnSpc>
              <a:buNone/>
            </a:pP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הדרך שבה ה</a:t>
            </a: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קומפרסיה </a:t>
            </a: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</a:t>
            </a: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דינאמית שולטת בעוצמת האות על ידי שני פרמטרים עיקריים: סף (Threshold) </a:t>
            </a: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ויחס</a:t>
            </a: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(Ratio)</a:t>
            </a: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.</a:t>
            </a:r>
          </a:p>
          <a:p>
            <a:pPr marL="0" indent="0" algn="r" rtl="1">
              <a:lnSpc>
                <a:spcPts val="2850"/>
              </a:lnSpc>
              <a:buNone/>
            </a:pP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</a:rPr>
              <a:t>באופן מופשט כאשר הסף נמצא מתחת לגובה האות נחשב את ההפרש ונתיחס לחלק שנמצא מעל הסף ואותו נדחוס לפי יחס הדחיסה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997869" y="4606103"/>
            <a:ext cx="7556421" cy="1607463"/>
          </a:xfrm>
          <a:prstGeom prst="roundRect">
            <a:avLst>
              <a:gd name="adj" fmla="val 1884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6" name="Text 3"/>
          <p:cNvSpPr/>
          <p:nvPr/>
        </p:nvSpPr>
        <p:spPr>
          <a:xfrm>
            <a:off x="5154348" y="4663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סף (Threshold)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2" y="502631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קובע את רמת ה-dB בה מתחילה הדחיסה.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98661" y="5417905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דוגמה: סף של -20dB דוחס אותות מעל רמה זו.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41598" y="6390300"/>
            <a:ext cx="7556421" cy="1607463"/>
          </a:xfrm>
          <a:prstGeom prst="roundRect">
            <a:avLst>
              <a:gd name="adj" fmla="val 1513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LID4096" dirty="0"/>
          </a:p>
        </p:txBody>
      </p:sp>
      <p:sp>
        <p:nvSpPr>
          <p:cNvPr id="10" name="Text 7"/>
          <p:cNvSpPr/>
          <p:nvPr/>
        </p:nvSpPr>
        <p:spPr>
          <a:xfrm>
            <a:off x="5464528" y="63903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he-IL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   י חס</a:t>
            </a: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 (Ratio)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20603" y="677331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מגדיר את כמות הדחיסה מעל הסף.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98662" y="709809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דוגמה: יחס 2:1 משמעו שכל עלייה של 2dB הופכת ל-1dB.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98662" y="743747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יחסים גבוהים יותר מביאים לדחיסה חזקה יותר.</a:t>
            </a:r>
            <a:endParaRPr lang="en-US" sz="1750" dirty="0"/>
          </a:p>
        </p:txBody>
      </p:sp>
      <p:pic>
        <p:nvPicPr>
          <p:cNvPr id="1028" name="Picture 4" descr="‪What Is Audio Compression?‬‏">
            <a:extLst>
              <a:ext uri="{FF2B5EF4-FFF2-40B4-BE49-F238E27FC236}">
                <a16:creationId xmlns:a16="http://schemas.microsoft.com/office/drawing/2014/main" id="{4C4F8FBE-799D-98EE-63F5-170308C8F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4290" y="940413"/>
            <a:ext cx="6076110" cy="2105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9621" y="14795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he-IL" sz="4450" dirty="0"/>
              <a:t> מייקאפ גיין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2853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מייקאפ גיין הוא הגברת האות הדחוס. הוא מפצה על הפחתת עוצמת הקול עקב הדחיסה, ומוחזר לאחר עיבוד הקומפרסיה.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8180189" y="3509486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6" name="Text 3"/>
          <p:cNvSpPr/>
          <p:nvPr/>
        </p:nvSpPr>
        <p:spPr>
          <a:xfrm>
            <a:off x="5004792" y="35094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he-IL" sz="2200" dirty="0"/>
              <a:t>הפחתת עוצמה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999905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קומפרסיה מפחיתה את עוצמת האות.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755017" y="481643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9" name="Text 6"/>
          <p:cNvSpPr/>
          <p:nvPr/>
        </p:nvSpPr>
        <p:spPr>
          <a:xfrm>
            <a:off x="4664631" y="45896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he-IL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</a:rPr>
              <a:t> פיצוי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93790" y="5080040"/>
            <a:ext cx="6706076" cy="692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נמדוד את האות לפני הדחיסה (האות המקורי) ולאחר הדחיסה  ולאחר מכן נכפול </a:t>
            </a:r>
          </a:p>
          <a:p>
            <a:pPr marL="0" indent="0" algn="r" rtl="1">
              <a:lnSpc>
                <a:spcPts val="2850"/>
              </a:lnSpc>
              <a:buNone/>
            </a:pP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</a:rPr>
              <a:t>את הסיגנל הדחוס ביחס שלהם כך שעוצמת השיא תחזוא להיות כמו המקור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526888" y="5896689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LID4096"/>
          </a:p>
        </p:txBody>
      </p:sp>
      <p:sp>
        <p:nvSpPr>
          <p:cNvPr id="12" name="Text 9"/>
          <p:cNvSpPr/>
          <p:nvPr/>
        </p:nvSpPr>
        <p:spPr>
          <a:xfrm>
            <a:off x="4324351" y="5805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he-IL" sz="2200" dirty="0"/>
              <a:t> הגברת האות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93790" y="6160175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he-IL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האות מוגבר על פי הצורך לפי היחס של גובה האות המקורי לגובה האות הדחוס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0935" y="942023"/>
            <a:ext cx="92156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he-IL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       </a:t>
            </a: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GUI (MATLAB App Designer)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044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ממשק המשתמש מבוסס על MATLAB App Designer, ומספק שליטה אינטואיטיבית.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9937790" y="3351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2750"/>
              </a:lnSpc>
              <a:buNone/>
            </a:pPr>
            <a:r>
              <a:rPr lang="he-IL" sz="2200" dirty="0"/>
              <a:t>בקרי סף ויחס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937790" y="3842385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סליידרים לשליטה מדויקת בפרמטרים.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103" y="3485555"/>
            <a:ext cx="339328" cy="42422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57256" y="3351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he-IL" sz="2200" dirty="0"/>
              <a:t> בקר מייקאפ גיין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93790" y="3842385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כפתור לשליטה בהגברת האות.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8230" y="3874056"/>
            <a:ext cx="339328" cy="42422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857256" y="58045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he-IL" sz="2200" dirty="0"/>
              <a:t>כפתורי ניגון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793790" y="6294953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הפעלה והשהיה של האודיו.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26731" y="6099929"/>
            <a:ext cx="339328" cy="424220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937790" y="58045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2750"/>
              </a:lnSpc>
              <a:buNone/>
            </a:pPr>
            <a:r>
              <a:rPr lang="he-IL" sz="2200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</a:rPr>
              <a:t> תצוגת צורת הגל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9937790" y="6294953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הצגה בזמן אמת של האותות.</a:t>
            </a:r>
            <a:endParaRPr lang="en-US" sz="1750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52604" y="5711428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31909"/>
            <a:ext cx="14630400" cy="24244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102685" y="2959298"/>
            <a:ext cx="4848939" cy="606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סיכום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78775" y="3856315"/>
            <a:ext cx="13272849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הפרויקט פיתח בהצלחה נגן WAV עם קומפרסיה דינמית וממשק משתמש ידידותי, המאפשר שליטה מלאה על הדינמיקה של האודיו.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66802" y="4418648"/>
            <a:ext cx="484823" cy="48482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848380" y="4499848"/>
            <a:ext cx="2424470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נגן WAV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678775" y="4919186"/>
            <a:ext cx="12594074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פיתוח נגן קבצי WAV.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66802" y="5651302"/>
            <a:ext cx="484823" cy="48482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848380" y="5732502"/>
            <a:ext cx="2424470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קומפרסיה דינמית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678775" y="6151840"/>
            <a:ext cx="12594074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שליטה מלאה על הדחיסה.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66802" y="6883956"/>
            <a:ext cx="484823" cy="48482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848380" y="6965156"/>
            <a:ext cx="2424470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GUI ידידותי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678775" y="7384494"/>
            <a:ext cx="12594074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ממשק משתמש אינטואיטיבי.</a:t>
            </a:r>
            <a:endParaRPr lang="en-US" sz="1500" dirty="0"/>
          </a:p>
        </p:txBody>
      </p:sp>
      <p:pic>
        <p:nvPicPr>
          <p:cNvPr id="15" name="Picture 14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775DEFEB-4EAD-CC84-3156-A74CC84097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424470"/>
            <a:ext cx="14480087" cy="580513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60EBFA4-FE66-F175-6BCB-0D66CC128BFF}"/>
              </a:ext>
            </a:extLst>
          </p:cNvPr>
          <p:cNvSpPr txBox="1"/>
          <p:nvPr/>
        </p:nvSpPr>
        <p:spPr>
          <a:xfrm>
            <a:off x="3579396" y="910561"/>
            <a:ext cx="9693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sz="4800" b="1" dirty="0">
                <a:solidFill>
                  <a:schemeClr val="bg1"/>
                </a:solidFill>
              </a:rPr>
              <a:t>תמונה של הממשק שהכנתי</a:t>
            </a:r>
            <a:endParaRPr lang="LID4096" sz="4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</TotalTime>
  <Words>478</Words>
  <Application>Microsoft Office PowerPoint</Application>
  <PresentationFormat>Custom</PresentationFormat>
  <Paragraphs>76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Open Sans</vt:lpstr>
      <vt:lpstr>Playfair Display Bold</vt:lpstr>
      <vt:lpstr>Arial</vt:lpstr>
      <vt:lpstr>Aptos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eden yeruham</cp:lastModifiedBy>
  <cp:revision>2</cp:revision>
  <dcterms:created xsi:type="dcterms:W3CDTF">2025-06-09T11:33:48Z</dcterms:created>
  <dcterms:modified xsi:type="dcterms:W3CDTF">2025-06-09T12:45:58Z</dcterms:modified>
</cp:coreProperties>
</file>